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9" r:id="rId2"/>
    <p:sldId id="262" r:id="rId3"/>
    <p:sldId id="261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13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2" r:id="rId55"/>
    <p:sldId id="371" r:id="rId56"/>
    <p:sldId id="373" r:id="rId57"/>
    <p:sldId id="375" r:id="rId58"/>
    <p:sldId id="331" r:id="rId59"/>
    <p:sldId id="320" r:id="rId60"/>
    <p:sldId id="319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652" autoAdjust="0"/>
  </p:normalViewPr>
  <p:slideViewPr>
    <p:cSldViewPr snapToGrid="0" showGuides="1">
      <p:cViewPr>
        <p:scale>
          <a:sx n="75" d="100"/>
          <a:sy n="75" d="100"/>
        </p:scale>
        <p:origin x="1402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svg"/><Relationship Id="rId7" Type="http://schemas.openxmlformats.org/officeDocument/2006/relationships/image" Target="../media/image6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51.svg"/><Relationship Id="rId4" Type="http://schemas.openxmlformats.org/officeDocument/2006/relationships/image" Target="../media/image57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12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0.png"/><Relationship Id="rId5" Type="http://schemas.openxmlformats.org/officeDocument/2006/relationships/image" Target="../media/image4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12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0.png"/><Relationship Id="rId5" Type="http://schemas.openxmlformats.org/officeDocument/2006/relationships/image" Target="../media/image4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81.png"/><Relationship Id="rId3" Type="http://schemas.openxmlformats.org/officeDocument/2006/relationships/image" Target="../media/image54.png"/><Relationship Id="rId7" Type="http://schemas.openxmlformats.org/officeDocument/2006/relationships/image" Target="../media/image50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85.png"/><Relationship Id="rId10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DF6AC4FC-333B-D138-86C2-D3D09A548576}"/>
              </a:ext>
            </a:extLst>
          </p:cNvPr>
          <p:cNvSpPr txBox="1">
            <a:spLocks/>
          </p:cNvSpPr>
          <p:nvPr/>
        </p:nvSpPr>
        <p:spPr>
          <a:xfrm>
            <a:off x="230555" y="3744787"/>
            <a:ext cx="3907895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2: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315415-58F8-C590-BA78-A9890502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8" y="1012662"/>
            <a:ext cx="6875473" cy="5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Remove 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B9D7C-B757-BEDF-E3B3-924D3317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099"/>
            <a:ext cx="5865594" cy="4478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CC0593-9A66-FA27-244A-492578A1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1" y="1916023"/>
            <a:ext cx="1829057" cy="4247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56703B-5BC2-61EA-CA2D-6A216C0701A1}"/>
              </a:ext>
            </a:extLst>
          </p:cNvPr>
          <p:cNvSpPr/>
          <p:nvPr/>
        </p:nvSpPr>
        <p:spPr>
          <a:xfrm>
            <a:off x="1125213" y="5581935"/>
            <a:ext cx="485223" cy="4868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1D6F41-CA0F-9641-57F6-42DDC4D83D61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10436" y="3981735"/>
            <a:ext cx="2532190" cy="18398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318D13-801D-1696-9ECA-FE0FB83E63AA}"/>
              </a:ext>
            </a:extLst>
          </p:cNvPr>
          <p:cNvSpPr txBox="1"/>
          <p:nvPr/>
        </p:nvSpPr>
        <p:spPr>
          <a:xfrm>
            <a:off x="2950186" y="3520070"/>
            <a:ext cx="2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Remove Outline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Reshape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17E08-9592-E0DC-2A80-00998AB1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" y="2133146"/>
            <a:ext cx="1816308" cy="3681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D3521-37B1-6509-47CA-66B243C5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95" y="2661181"/>
            <a:ext cx="3122146" cy="262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3CF67-4743-8DC2-32A0-339895B46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22" y="2661181"/>
            <a:ext cx="3374087" cy="26242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24655D-894D-C1B3-EFCE-29198F906669}"/>
              </a:ext>
            </a:extLst>
          </p:cNvPr>
          <p:cNvCxnSpPr/>
          <p:nvPr/>
        </p:nvCxnSpPr>
        <p:spPr>
          <a:xfrm>
            <a:off x="6550925" y="4053385"/>
            <a:ext cx="1057702" cy="0"/>
          </a:xfrm>
          <a:prstGeom prst="straightConnector1">
            <a:avLst/>
          </a:prstGeom>
          <a:ln w="1016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3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Waves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F10DA-9827-A31C-FF22-8757998D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1" y="2371218"/>
            <a:ext cx="1681285" cy="3265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2AF8C-AABD-3123-F416-4B91BD73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98" y="1906563"/>
            <a:ext cx="1803265" cy="3797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1F2DC-C598-0956-9B37-A718CA926A52}"/>
              </a:ext>
            </a:extLst>
          </p:cNvPr>
          <p:cNvSpPr txBox="1"/>
          <p:nvPr/>
        </p:nvSpPr>
        <p:spPr>
          <a:xfrm>
            <a:off x="5223963" y="2590803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0674C-B7E9-290D-2F27-C7DEDEC47186}"/>
              </a:ext>
            </a:extLst>
          </p:cNvPr>
          <p:cNvSpPr txBox="1"/>
          <p:nvPr/>
        </p:nvSpPr>
        <p:spPr>
          <a:xfrm>
            <a:off x="5215346" y="3162872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B98F6-A834-C00F-3B7B-9B76B5FF609F}"/>
              </a:ext>
            </a:extLst>
          </p:cNvPr>
          <p:cNvSpPr txBox="1"/>
          <p:nvPr/>
        </p:nvSpPr>
        <p:spPr>
          <a:xfrm>
            <a:off x="5223963" y="3734941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80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791A7-6B2D-76FD-094A-6FC6F3D1414D}"/>
              </a:ext>
            </a:extLst>
          </p:cNvPr>
          <p:cNvSpPr txBox="1"/>
          <p:nvPr/>
        </p:nvSpPr>
        <p:spPr>
          <a:xfrm>
            <a:off x="5215346" y="4345650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83CD31-468C-DD24-64C5-20B16C4B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92" y="2308934"/>
            <a:ext cx="4183551" cy="33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Finished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4E953-E94E-E554-69F2-6C4B3374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1" y="1959396"/>
            <a:ext cx="5778277" cy="43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151B8-2370-B078-3081-BD346AE9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66" y="2103110"/>
            <a:ext cx="5850267" cy="4279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25E45-2F43-8EED-99BE-DC4AB295F08B}"/>
              </a:ext>
            </a:extLst>
          </p:cNvPr>
          <p:cNvSpPr/>
          <p:nvPr/>
        </p:nvSpPr>
        <p:spPr>
          <a:xfrm>
            <a:off x="6668820" y="2506980"/>
            <a:ext cx="2277060" cy="708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46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5F5-EC1B-EC32-62D0-E23C5DC4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82A568-475C-F89D-6D94-0D513F3D1F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E6092-6EBC-CF3C-FE93-F1D6129F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B4436-C1AD-CC34-AD2D-58A8E5FA686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F1D25-7449-5EFA-73B1-DABA7653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1" y="2753020"/>
            <a:ext cx="10827438" cy="2278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F3FD6-DDAA-4392-5A65-C5B4B3B9908F}"/>
              </a:ext>
            </a:extLst>
          </p:cNvPr>
          <p:cNvSpPr/>
          <p:nvPr/>
        </p:nvSpPr>
        <p:spPr>
          <a:xfrm>
            <a:off x="1967280" y="2753020"/>
            <a:ext cx="506598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D3FCA-FA94-BAFA-77E3-837D832DAB0A}"/>
              </a:ext>
            </a:extLst>
          </p:cNvPr>
          <p:cNvSpPr/>
          <p:nvPr/>
        </p:nvSpPr>
        <p:spPr>
          <a:xfrm>
            <a:off x="6897420" y="3136474"/>
            <a:ext cx="1459280" cy="1626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6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BCA7-9A52-DCF4-E952-C843BE6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8AE84-6CB9-FC7F-4DD3-64EA441E0C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65568-F67E-E0AF-376F-45291D6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BC2EA-4036-0A1F-051B-477E6426812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is Too Big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5A5FC-831F-44B7-97EC-D65F4A340FDB}"/>
              </a:ext>
            </a:extLst>
          </p:cNvPr>
          <p:cNvSpPr txBox="1"/>
          <p:nvPr/>
        </p:nvSpPr>
        <p:spPr>
          <a:xfrm>
            <a:off x="6179089" y="3101795"/>
            <a:ext cx="425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Too big!!!</a:t>
            </a:r>
            <a:endParaRPr lang="zh-CN" altLang="en-US" sz="7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92F92C-2F2A-E7B5-958C-DC24B5E4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64" y="1812389"/>
            <a:ext cx="3143428" cy="46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D0CD0-D9F5-A7E3-12F4-E0C90F02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AB7626-1D3F-DB86-1EA7-248FED44C2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48BF0-435B-3991-37EC-B7F5737A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C0DCF1C-B79F-6456-CECE-C98BECB57C9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Convert To Vector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D050F-4E37-756C-01E2-39ACB630C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09" y="2061821"/>
            <a:ext cx="6264785" cy="419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A33045-6254-63B3-B0E9-48F0DEAC1229}"/>
              </a:ext>
            </a:extLst>
          </p:cNvPr>
          <p:cNvSpPr/>
          <p:nvPr/>
        </p:nvSpPr>
        <p:spPr>
          <a:xfrm>
            <a:off x="2538780" y="5903569"/>
            <a:ext cx="9283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D0A98-2D8A-D4CF-C680-7E302AD9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1" b="89744" l="3521" r="93838">
                        <a14:foregroundMark x1="30634" y1="26923" x2="30634" y2="26923"/>
                        <a14:foregroundMark x1="31162" y1="19231" x2="31162" y2="19231"/>
                        <a14:foregroundMark x1="41021" y1="21795" x2="41021" y2="21795"/>
                        <a14:foregroundMark x1="17958" y1="23077" x2="64965" y2="33974"/>
                        <a14:foregroundMark x1="64965" y1="33974" x2="42254" y2="8974"/>
                        <a14:foregroundMark x1="42254" y1="8974" x2="28521" y2="9615"/>
                        <a14:foregroundMark x1="39789" y1="22436" x2="57570" y2="24359"/>
                        <a14:foregroundMark x1="55986" y1="14744" x2="84331" y2="35897"/>
                        <a14:foregroundMark x1="84331" y1="35897" x2="51585" y2="87179"/>
                        <a14:foregroundMark x1="51585" y1="87179" x2="21303" y2="79487"/>
                        <a14:foregroundMark x1="21303" y1="79487" x2="17958" y2="42308"/>
                        <a14:foregroundMark x1="80634" y1="24359" x2="85563" y2="26282"/>
                        <a14:foregroundMark x1="77113" y1="17949" x2="91549" y2="71795"/>
                        <a14:foregroundMark x1="91549" y1="71795" x2="67606" y2="78205"/>
                        <a14:foregroundMark x1="81514" y1="14744" x2="94014" y2="68590"/>
                        <a14:foregroundMark x1="94014" y1="68590" x2="76761" y2="80128"/>
                        <a14:foregroundMark x1="9683" y1="20513" x2="19894" y2="75000"/>
                        <a14:foregroundMark x1="19894" y1="75000" x2="18838" y2="32051"/>
                        <a14:foregroundMark x1="9331" y1="14744" x2="18486" y2="14103"/>
                        <a14:foregroundMark x1="3521" y1="19231" x2="9859" y2="41667"/>
                        <a14:foregroundMark x1="34507" y1="51282" x2="34507" y2="51282"/>
                        <a14:foregroundMark x1="63380" y1="52564" x2="63380" y2="52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31" y="3429000"/>
            <a:ext cx="2705120" cy="742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9F2F82-7336-0A17-6BDC-D64EB144238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467100" y="3800478"/>
            <a:ext cx="4808231" cy="22810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84B4-D8BC-1180-D2D4-D2436695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A283C4-CCF2-E86E-DA3D-00BBE04B4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ECA87-FAB4-1EA6-8E86-0BE593E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47F3FB-1246-7697-3C41-1C044208AD7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22E9B-B537-337A-8E11-562A3609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2A073-6D68-209E-8B38-EB761101B068}"/>
              </a:ext>
            </a:extLst>
          </p:cNvPr>
          <p:cNvCxnSpPr>
            <a:cxnSpLocks/>
          </p:cNvCxnSpPr>
          <p:nvPr/>
        </p:nvCxnSpPr>
        <p:spPr>
          <a:xfrm>
            <a:off x="4949190" y="2823824"/>
            <a:ext cx="2293620" cy="2659380"/>
          </a:xfrm>
          <a:prstGeom prst="line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B9ADF-4B24-9DF4-A37A-70A90C18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396A80-F0F0-60C5-6EA1-2CC69EBBC2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0365F-74C2-14DB-0665-F22F5EE6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0EABFB5-EC2D-C2D6-7F50-8AE1D5B384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E748F4-626F-6469-0359-7C365F6C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791DCD-34FB-73C0-9EA7-0B6E41A186FB}"/>
              </a:ext>
            </a:extLst>
          </p:cNvPr>
          <p:cNvCxnSpPr>
            <a:cxnSpLocks/>
          </p:cNvCxnSpPr>
          <p:nvPr/>
        </p:nvCxnSpPr>
        <p:spPr>
          <a:xfrm>
            <a:off x="6096000" y="4065884"/>
            <a:ext cx="1280160" cy="948076"/>
          </a:xfrm>
          <a:prstGeom prst="line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Maritime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93635-FD16-D024-AF51-826E0162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808">
            <a:off x="466775" y="2503909"/>
            <a:ext cx="4303834" cy="2780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01F6D-DF73-5E4B-0EF7-E90F69A93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944">
            <a:off x="5781444" y="2097587"/>
            <a:ext cx="1754284" cy="2402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F647F-1EC0-4A69-F3E4-2722726B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274">
            <a:off x="8649512" y="3557833"/>
            <a:ext cx="2082148" cy="2082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0F2D6-085C-8222-BE7C-0168C534354F}"/>
              </a:ext>
            </a:extLst>
          </p:cNvPr>
          <p:cNvSpPr txBox="1"/>
          <p:nvPr/>
        </p:nvSpPr>
        <p:spPr>
          <a:xfrm rot="20525425">
            <a:off x="6182621" y="4429530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Christopher Columbus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2E1F-AEC4-C55E-A2AE-A121D69A568A}"/>
              </a:ext>
            </a:extLst>
          </p:cNvPr>
          <p:cNvSpPr txBox="1"/>
          <p:nvPr/>
        </p:nvSpPr>
        <p:spPr>
          <a:xfrm rot="1066579">
            <a:off x="9141631" y="2793132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Ferdinand Magellan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6F8A-B301-7DF2-60B7-3006493F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0D70C1-BE6C-718E-71CF-FFFD0CAFF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EC616-6903-0B1A-D178-70675889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B20F558-2424-EB0A-CEA6-40475539BC0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Center Treasure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3F37E-577A-8406-BAD5-9FEB5EFE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24687"/>
            <a:ext cx="5267364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E567-9A9E-F755-1860-2A70FF4F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C451A-F0FD-187D-911A-C29EED25B8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32DA6-9794-EEB3-D792-D6B40B02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D423324-7322-6927-2F4F-E4BD22360D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A758E-7D1C-6451-D9BE-DE9297C9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82" y="1890100"/>
            <a:ext cx="6066017" cy="4783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FF96E-7301-3908-555E-2709A00991F0}"/>
              </a:ext>
            </a:extLst>
          </p:cNvPr>
          <p:cNvSpPr txBox="1"/>
          <p:nvPr/>
        </p:nvSpPr>
        <p:spPr>
          <a:xfrm>
            <a:off x="6629340" y="393912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9CB81-7F97-829E-1D56-A6AFA9CEC431}"/>
              </a:ext>
            </a:extLst>
          </p:cNvPr>
          <p:cNvSpPr txBox="1"/>
          <p:nvPr/>
        </p:nvSpPr>
        <p:spPr>
          <a:xfrm>
            <a:off x="6179029" y="40360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ADD93-316F-1DEE-7FBD-2CEAB82C7AC4}"/>
              </a:ext>
            </a:extLst>
          </p:cNvPr>
          <p:cNvSpPr txBox="1"/>
          <p:nvPr/>
        </p:nvSpPr>
        <p:spPr>
          <a:xfrm>
            <a:off x="5728718" y="414859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A015F-A57B-EB2A-9699-49087072E8CD}"/>
              </a:ext>
            </a:extLst>
          </p:cNvPr>
          <p:cNvSpPr txBox="1"/>
          <p:nvPr/>
        </p:nvSpPr>
        <p:spPr>
          <a:xfrm>
            <a:off x="5278407" y="424398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AE301-0A21-5497-FDFB-19758D7BF4D1}"/>
              </a:ext>
            </a:extLst>
          </p:cNvPr>
          <p:cNvSpPr txBox="1"/>
          <p:nvPr/>
        </p:nvSpPr>
        <p:spPr>
          <a:xfrm>
            <a:off x="4828096" y="43789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BF57A-45C5-B605-D204-A7A18FBBE8FB}"/>
              </a:ext>
            </a:extLst>
          </p:cNvPr>
          <p:cNvSpPr txBox="1"/>
          <p:nvPr/>
        </p:nvSpPr>
        <p:spPr>
          <a:xfrm>
            <a:off x="4377785" y="450659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3D179-1A5A-3BA8-1F83-B6759E220F0C}"/>
              </a:ext>
            </a:extLst>
          </p:cNvPr>
          <p:cNvSpPr txBox="1"/>
          <p:nvPr/>
        </p:nvSpPr>
        <p:spPr>
          <a:xfrm>
            <a:off x="4152629" y="527773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F85DA-D407-21FD-3E6B-EEA18A6C2D7F}"/>
              </a:ext>
            </a:extLst>
          </p:cNvPr>
          <p:cNvSpPr txBox="1"/>
          <p:nvPr/>
        </p:nvSpPr>
        <p:spPr>
          <a:xfrm>
            <a:off x="4524347" y="550831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A8E37-9794-C38D-3D1B-6CDEF709246E}"/>
              </a:ext>
            </a:extLst>
          </p:cNvPr>
          <p:cNvSpPr txBox="1"/>
          <p:nvPr/>
        </p:nvSpPr>
        <p:spPr>
          <a:xfrm>
            <a:off x="4878349" y="5708366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F1408-4C6B-7B0C-63B7-536D1DD32573}"/>
              </a:ext>
            </a:extLst>
          </p:cNvPr>
          <p:cNvSpPr txBox="1"/>
          <p:nvPr/>
        </p:nvSpPr>
        <p:spPr>
          <a:xfrm>
            <a:off x="5195372" y="590842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569A0-0AD0-14F7-3760-D2FF87ECDD56}"/>
              </a:ext>
            </a:extLst>
          </p:cNvPr>
          <p:cNvSpPr txBox="1"/>
          <p:nvPr/>
        </p:nvSpPr>
        <p:spPr>
          <a:xfrm>
            <a:off x="5533581" y="6118254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0D8A2-C8D5-72C4-F34C-0E11D03AA157}"/>
              </a:ext>
            </a:extLst>
          </p:cNvPr>
          <p:cNvSpPr txBox="1"/>
          <p:nvPr/>
        </p:nvSpPr>
        <p:spPr>
          <a:xfrm>
            <a:off x="5866397" y="6340963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BF5C7F-DB31-B621-D822-4749BEB63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287">
            <a:off x="1075788" y="2606495"/>
            <a:ext cx="3046682" cy="1300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380BF6-CFF3-3397-5A27-710B89C8B7D5}"/>
              </a:ext>
            </a:extLst>
          </p:cNvPr>
          <p:cNvSpPr txBox="1"/>
          <p:nvPr/>
        </p:nvSpPr>
        <p:spPr>
          <a:xfrm rot="20454630">
            <a:off x="1457368" y="3539532"/>
            <a:ext cx="201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EBBC"/>
                </a:solidFill>
                <a:latin typeface="Franklin Gothic Medium" panose="020B0603020102020204" pitchFamily="34" charset="0"/>
              </a:rPr>
              <a:t>ROW 3 COLUMN 4</a:t>
            </a:r>
            <a:endParaRPr lang="zh-CN" altLang="en-US" sz="1600" dirty="0">
              <a:solidFill>
                <a:srgbClr val="F7EBBC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F4D007-E1FB-513A-1BEC-467823BC84D0}"/>
              </a:ext>
            </a:extLst>
          </p:cNvPr>
          <p:cNvSpPr/>
          <p:nvPr/>
        </p:nvSpPr>
        <p:spPr>
          <a:xfrm>
            <a:off x="6957060" y="5035102"/>
            <a:ext cx="450311" cy="450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7FDB5-1D11-C977-CEDE-DD093B45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8953" flipH="1">
            <a:off x="2456634" y="3977327"/>
            <a:ext cx="1770758" cy="10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4159F-1023-F736-F5F6-38DF7177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792700-ADA4-08A7-FB47-4048AB9B9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A5B25-B64E-BC67-2424-DE0BFA7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08EC447-F005-89F8-A3FA-52F2310C56B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0DD22-D721-DA88-C45C-A9FD88CC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22" y="1890100"/>
            <a:ext cx="4929218" cy="3891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6C526-2EBF-4830-1A14-B4D4881B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79" y="2135037"/>
            <a:ext cx="4862069" cy="3646551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577D6C31-B948-3098-83DC-4767264D988B}"/>
              </a:ext>
            </a:extLst>
          </p:cNvPr>
          <p:cNvSpPr/>
          <p:nvPr/>
        </p:nvSpPr>
        <p:spPr>
          <a:xfrm>
            <a:off x="3282869" y="2135037"/>
            <a:ext cx="243841" cy="3646551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33D658-4363-2058-AB95-10B4058219FA}"/>
              </a:ext>
            </a:extLst>
          </p:cNvPr>
          <p:cNvSpPr/>
          <p:nvPr/>
        </p:nvSpPr>
        <p:spPr>
          <a:xfrm rot="16200000">
            <a:off x="5984810" y="3561915"/>
            <a:ext cx="243841" cy="4929218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3326-EA4F-6FC8-B74E-E9DEB95A0AE6}"/>
              </a:ext>
            </a:extLst>
          </p:cNvPr>
          <p:cNvSpPr txBox="1"/>
          <p:nvPr/>
        </p:nvSpPr>
        <p:spPr>
          <a:xfrm>
            <a:off x="1934358" y="366584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Rows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844D2-A0F4-09FA-B50F-6AD05822FC58}"/>
              </a:ext>
            </a:extLst>
          </p:cNvPr>
          <p:cNvSpPr txBox="1"/>
          <p:nvPr/>
        </p:nvSpPr>
        <p:spPr>
          <a:xfrm>
            <a:off x="5172858" y="6162969"/>
            <a:ext cx="210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480 Columns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5C118-B631-0F33-FA34-B79FD0E3DDBA}"/>
              </a:ext>
            </a:extLst>
          </p:cNvPr>
          <p:cNvSpPr txBox="1"/>
          <p:nvPr/>
        </p:nvSpPr>
        <p:spPr>
          <a:xfrm>
            <a:off x="9057739" y="3409928"/>
            <a:ext cx="289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x 480 = 172800 Seats!!!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8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67A9-51E2-4EFF-4A3F-E8683D92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3FCAA-5D37-7F34-8EE7-B59A9B98E9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612A3-DD0E-B632-0856-AB431FD9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EEC8DF-3464-98F2-00E3-164803E69A0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BC60-D4AC-712D-411F-86FEE90A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38B5E-B7DB-F6D0-FCDD-3AA4F10D5958}"/>
              </a:ext>
            </a:extLst>
          </p:cNvPr>
          <p:cNvSpPr/>
          <p:nvPr/>
        </p:nvSpPr>
        <p:spPr>
          <a:xfrm>
            <a:off x="3041700" y="3859209"/>
            <a:ext cx="6071820" cy="17526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95175-A5D7-8FC2-1429-C3C4CA4BA8D1}"/>
              </a:ext>
            </a:extLst>
          </p:cNvPr>
          <p:cNvSpPr txBox="1"/>
          <p:nvPr/>
        </p:nvSpPr>
        <p:spPr>
          <a:xfrm>
            <a:off x="9234120" y="3716006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8258F-BEF0-418E-FB57-0B91F60ECB2C}"/>
              </a:ext>
            </a:extLst>
          </p:cNvPr>
          <p:cNvSpPr/>
          <p:nvPr/>
        </p:nvSpPr>
        <p:spPr>
          <a:xfrm>
            <a:off x="5990640" y="1672921"/>
            <a:ext cx="212040" cy="458658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4F65-39CD-6A43-9A71-97F4479ED735}"/>
              </a:ext>
            </a:extLst>
          </p:cNvPr>
          <p:cNvSpPr txBox="1"/>
          <p:nvPr/>
        </p:nvSpPr>
        <p:spPr>
          <a:xfrm>
            <a:off x="5614620" y="625248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1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A28B7-E4C0-6BDA-483E-EF53D46E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0E8D59-CE68-C913-119A-1A88E2A312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9D15D-A43B-94D7-7854-B93D56C9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107CB96-BEC2-323A-6D3A-FC55C8BF59C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9D294-1039-CB84-34B0-765C7FA7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4ABD61-76F9-7806-A109-E36EA8D88D75}"/>
              </a:ext>
            </a:extLst>
          </p:cNvPr>
          <p:cNvSpPr/>
          <p:nvPr/>
        </p:nvSpPr>
        <p:spPr>
          <a:xfrm>
            <a:off x="5955030" y="3810945"/>
            <a:ext cx="281940" cy="281940"/>
          </a:xfrm>
          <a:prstGeom prst="ellipse">
            <a:avLst/>
          </a:prstGeom>
          <a:solidFill>
            <a:srgbClr val="C0000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CA658-F2A5-829E-0813-6CEBA73CD0A2}"/>
              </a:ext>
            </a:extLst>
          </p:cNvPr>
          <p:cNvSpPr/>
          <p:nvPr/>
        </p:nvSpPr>
        <p:spPr>
          <a:xfrm>
            <a:off x="316230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31206-996E-B973-DDB0-4D8813C9E953}"/>
              </a:ext>
            </a:extLst>
          </p:cNvPr>
          <p:cNvSpPr/>
          <p:nvPr/>
        </p:nvSpPr>
        <p:spPr>
          <a:xfrm>
            <a:off x="797184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D5361-9DDB-4DD4-3302-F0D92CF4FB7B}"/>
              </a:ext>
            </a:extLst>
          </p:cNvPr>
          <p:cNvSpPr/>
          <p:nvPr/>
        </p:nvSpPr>
        <p:spPr>
          <a:xfrm>
            <a:off x="6096000" y="176307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881DF-7932-7390-BC1B-5AA662DF06A0}"/>
              </a:ext>
            </a:extLst>
          </p:cNvPr>
          <p:cNvSpPr/>
          <p:nvPr/>
        </p:nvSpPr>
        <p:spPr>
          <a:xfrm>
            <a:off x="6096000" y="590135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7721-7BE7-D979-65C5-143AF06D839C}"/>
              </a:ext>
            </a:extLst>
          </p:cNvPr>
          <p:cNvSpPr/>
          <p:nvPr/>
        </p:nvSpPr>
        <p:spPr>
          <a:xfrm>
            <a:off x="6096000" y="3691240"/>
            <a:ext cx="7696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7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AAE4-98D0-A408-B22B-BDDF0CFE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EC67F-8FF9-39C1-85F7-3BD32AD5E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7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8045B-646B-D289-46FA-C12CE6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07A36E-768A-150E-C2D7-A27E5425B25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Positive and Negative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B3FA5-09D2-1116-7BC3-F7BFB030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31" y="1791405"/>
            <a:ext cx="4745537" cy="474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6EDE8-84C3-A9B2-F569-0E18A2259B23}"/>
              </a:ext>
            </a:extLst>
          </p:cNvPr>
          <p:cNvSpPr txBox="1"/>
          <p:nvPr/>
        </p:nvSpPr>
        <p:spPr>
          <a:xfrm>
            <a:off x="7287668" y="3243322"/>
            <a:ext cx="173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Sea Level: 0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04DE1E-1EE7-5A13-89E9-60470F3AE8C6}"/>
              </a:ext>
            </a:extLst>
          </p:cNvPr>
          <p:cNvCxnSpPr/>
          <p:nvPr/>
        </p:nvCxnSpPr>
        <p:spPr>
          <a:xfrm>
            <a:off x="8084820" y="3824675"/>
            <a:ext cx="0" cy="2662551"/>
          </a:xfrm>
          <a:prstGeom prst="straightConnector1">
            <a:avLst/>
          </a:prstGeom>
          <a:ln w="508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156248-F0DD-0EDE-356E-8FC1527486E9}"/>
              </a:ext>
            </a:extLst>
          </p:cNvPr>
          <p:cNvCxnSpPr>
            <a:cxnSpLocks/>
          </p:cNvCxnSpPr>
          <p:nvPr/>
        </p:nvCxnSpPr>
        <p:spPr>
          <a:xfrm flipV="1">
            <a:off x="8084820" y="1791405"/>
            <a:ext cx="0" cy="1451917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0EE77C-70E6-1E50-4968-F0E109BE7E66}"/>
              </a:ext>
            </a:extLst>
          </p:cNvPr>
          <p:cNvSpPr txBox="1"/>
          <p:nvPr/>
        </p:nvSpPr>
        <p:spPr>
          <a:xfrm>
            <a:off x="8291318" y="2317308"/>
            <a:ext cx="232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atin typeface="High Tower Text" panose="02040502050506030303" pitchFamily="18" charset="0"/>
              </a:rPr>
              <a:t>Positive: 1, 2, 3 …</a:t>
            </a:r>
            <a:endParaRPr lang="zh-CN" altLang="en-US" sz="2000" dirty="0">
              <a:solidFill>
                <a:schemeClr val="accent6">
                  <a:lumMod val="60000"/>
                  <a:lumOff val="40000"/>
                  <a:alpha val="7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1FA81F-1711-159E-4410-6557D996C37B}"/>
              </a:ext>
            </a:extLst>
          </p:cNvPr>
          <p:cNvSpPr txBox="1"/>
          <p:nvPr/>
        </p:nvSpPr>
        <p:spPr>
          <a:xfrm>
            <a:off x="8291318" y="4866289"/>
            <a:ext cx="251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Negative: -1, -2, -3 …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2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1CFC-496E-A86F-CCD3-35EE1DBA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F5326-C270-5895-3CDE-ABA80DD94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BE43C-6941-B8DF-A239-866EDF26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6872DEF-0800-6037-6F7D-551EAEB7D6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Location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9635D-2C42-1FD1-FCAF-970DDFE4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7" y="1890100"/>
            <a:ext cx="4794423" cy="3780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6A81B-C02F-6BA2-127A-C4D95105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04" y="5937070"/>
            <a:ext cx="5693790" cy="644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80602-5BFC-5C56-AC83-04CC9944C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6" y="2096421"/>
            <a:ext cx="4794423" cy="35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926BF-3032-A133-1AAD-21DC9EF20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9C73E9-15EF-C7ED-C209-BBB6A0B682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B3B3A-010F-4996-632D-65C08C08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9CBDF0E-1214-895B-2F3B-A579DE68B1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54EF3-D62A-D142-B67F-4BC50DED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" y="2454268"/>
            <a:ext cx="11437111" cy="2657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F370F-C18D-BF60-BC71-4E365FB837DA}"/>
              </a:ext>
            </a:extLst>
          </p:cNvPr>
          <p:cNvSpPr/>
          <p:nvPr/>
        </p:nvSpPr>
        <p:spPr>
          <a:xfrm>
            <a:off x="1967280" y="2535529"/>
            <a:ext cx="59956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215B8-8BB9-3286-7D8A-63B0DE6F8CF2}"/>
              </a:ext>
            </a:extLst>
          </p:cNvPr>
          <p:cNvSpPr/>
          <p:nvPr/>
        </p:nvSpPr>
        <p:spPr>
          <a:xfrm>
            <a:off x="435660" y="3109408"/>
            <a:ext cx="1786940" cy="1835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5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4C58-A281-B4E4-7CD1-28C694F1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F6BDC1-5962-192A-C5E1-A3BC711513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6E83C-9654-8589-1546-1D6C56C4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0FA6F4E-936F-C95B-9DE7-2AAA7C5F5F1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76D6A-0DDE-7AFD-7DDC-48084F94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30" y="1890100"/>
            <a:ext cx="4160540" cy="4643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9D78F4-EDD6-6B27-08D2-3E6C866632BC}"/>
              </a:ext>
            </a:extLst>
          </p:cNvPr>
          <p:cNvSpPr/>
          <p:nvPr/>
        </p:nvSpPr>
        <p:spPr>
          <a:xfrm>
            <a:off x="7282800" y="4606099"/>
            <a:ext cx="725820" cy="659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43A3D6-49A5-89FB-EDBE-752DB0FA84F8}"/>
              </a:ext>
            </a:extLst>
          </p:cNvPr>
          <p:cNvSpPr/>
          <p:nvPr/>
        </p:nvSpPr>
        <p:spPr>
          <a:xfrm>
            <a:off x="5324460" y="5782751"/>
            <a:ext cx="2737500" cy="397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4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8A0E-BEEC-D672-FA4F-7DE830E8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D36859-F106-111F-4EF8-9C646B9D7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99002-4184-794C-1A9C-ECBADDD6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309B243-E0D4-4454-AF78-BFD78D0C0B2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All Islands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75F61-F93F-4B93-7827-6AF03C2F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73" y="1827717"/>
            <a:ext cx="6296053" cy="47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0D234-F7C5-404B-A565-A5032B77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2147409"/>
            <a:ext cx="4705679" cy="371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7C90E-E7B0-203D-30D3-FB14351E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85" y="2147409"/>
            <a:ext cx="4705678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13CA-9E4A-67B6-09A5-45E665AC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E9301D-A0F1-EF32-0DFC-7F2F41BF26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EF3B2-7C9A-D7F9-E32A-D05C47B7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228741-E37B-D3BE-791E-0A14A172230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Development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C8E23-4B27-2254-44E2-EADC9041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6" y="2022448"/>
            <a:ext cx="7914364" cy="4391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8831-6462-5EB2-1DCF-3776C473CCE3}"/>
              </a:ext>
            </a:extLst>
          </p:cNvPr>
          <p:cNvSpPr txBox="1"/>
          <p:nvPr/>
        </p:nvSpPr>
        <p:spPr>
          <a:xfrm>
            <a:off x="8794849" y="3099084"/>
            <a:ext cx="3268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drag and move spites around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0B40-6F4B-23D8-7040-09D81C27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09B439-938C-5EFF-5F24-AB1A92595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F74BF-851A-753C-16FA-3F2117F7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B2B414-D3D2-6A3F-95A3-7BEF1444648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Execution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09F0-F2B8-3581-409D-C029238A3A1C}"/>
              </a:ext>
            </a:extLst>
          </p:cNvPr>
          <p:cNvSpPr txBox="1"/>
          <p:nvPr/>
        </p:nvSpPr>
        <p:spPr>
          <a:xfrm>
            <a:off x="7879080" y="3251484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only watch without moving sprites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C98D7-86DF-6A20-FDCB-02F6FDD7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15" y="2036912"/>
            <a:ext cx="5705503" cy="45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BB35-99FD-1BE6-9038-6B5FB6A8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6E706B-A058-0E3A-22E7-C1FF2D9C49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7F30B-A573-B22A-2B6C-BFFFE4B6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C82DC2-5DE7-C8E0-62DF-7257337634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Block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E6787-CF9B-FDF6-BE6A-F0429450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2" y="3569692"/>
            <a:ext cx="3851500" cy="1165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E10EA-53D5-ED69-DA00-4ABA12433CDA}"/>
              </a:ext>
            </a:extLst>
          </p:cNvPr>
          <p:cNvSpPr txBox="1"/>
          <p:nvPr/>
        </p:nvSpPr>
        <p:spPr>
          <a:xfrm>
            <a:off x="6943651" y="244647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19A6F-CB79-9FEE-25FD-871B9DDD60C2}"/>
              </a:ext>
            </a:extLst>
          </p:cNvPr>
          <p:cNvSpPr txBox="1"/>
          <p:nvPr/>
        </p:nvSpPr>
        <p:spPr>
          <a:xfrm>
            <a:off x="8246209" y="5215829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E17811-09FE-F1D3-7FC4-3F4AF343F7D7}"/>
              </a:ext>
            </a:extLst>
          </p:cNvPr>
          <p:cNvCxnSpPr/>
          <p:nvPr/>
        </p:nvCxnSpPr>
        <p:spPr>
          <a:xfrm>
            <a:off x="4140842" y="270808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907A6D-4C37-25AA-04FB-3BD515A3C564}"/>
              </a:ext>
            </a:extLst>
          </p:cNvPr>
          <p:cNvCxnSpPr>
            <a:cxnSpLocks/>
          </p:cNvCxnSpPr>
          <p:nvPr/>
        </p:nvCxnSpPr>
        <p:spPr>
          <a:xfrm flipH="1">
            <a:off x="4121792" y="2708084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3F693-BC1B-A222-2166-3D299004B617}"/>
              </a:ext>
            </a:extLst>
          </p:cNvPr>
          <p:cNvCxnSpPr/>
          <p:nvPr/>
        </p:nvCxnSpPr>
        <p:spPr>
          <a:xfrm>
            <a:off x="5583726" y="4674535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45043D-9EEF-274B-49EE-CF7061F0AE3A}"/>
              </a:ext>
            </a:extLst>
          </p:cNvPr>
          <p:cNvCxnSpPr>
            <a:cxnSpLocks/>
          </p:cNvCxnSpPr>
          <p:nvPr/>
        </p:nvCxnSpPr>
        <p:spPr>
          <a:xfrm flipH="1">
            <a:off x="5566704" y="5477439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6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280-060F-4968-74BF-4583BAF4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6D298D-C8E6-3837-0ECB-941D377CC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973A5-969C-2A52-C1FF-81D31E6E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4C74FCF-A063-28D4-A00B-CE8B5438BB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Mango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883-04E1-082B-EF0D-7135D48A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875E9-6FFE-6EE8-0786-F767B52E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7BB17-33FF-1388-6B4D-23E682BA4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50" y="3664384"/>
            <a:ext cx="3103913" cy="914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62F61-CC35-5DD5-CB80-04FAE59A35E0}"/>
              </a:ext>
            </a:extLst>
          </p:cNvPr>
          <p:cNvSpPr/>
          <p:nvPr/>
        </p:nvSpPr>
        <p:spPr>
          <a:xfrm>
            <a:off x="4687529" y="4848988"/>
            <a:ext cx="678180" cy="59633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13963-AB78-BA1D-65DC-378F6C71FC59}"/>
              </a:ext>
            </a:extLst>
          </p:cNvPr>
          <p:cNvSpPr txBox="1"/>
          <p:nvPr/>
        </p:nvSpPr>
        <p:spPr>
          <a:xfrm>
            <a:off x="4343454" y="4448878"/>
            <a:ext cx="15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70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29F2F9-9680-D2CB-C992-A77028915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0EDFC7-1FC8-E4D8-321F-E8562A4C8D81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7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4FAB-30DA-BBE3-E5A7-74938795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D2A01-5118-5DEB-BB93-18CD0BDB08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08264-80AC-D592-3D3E-B9ACA93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B9AB6E-A2DB-193F-E4D8-12F062B9D0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“Go”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F783C-4BDB-D735-03C5-747FEE625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95" r="95070">
                        <a14:foregroundMark x1="4695" y1="44444" x2="4695" y2="44444"/>
                        <a14:foregroundMark x1="74178" y1="53333" x2="74178" y2="53333"/>
                        <a14:foregroundMark x1="83568" y1="52222" x2="83568" y2="52222"/>
                        <a14:foregroundMark x1="75822" y1="46667" x2="75822" y2="46667"/>
                        <a14:foregroundMark x1="74883" y1="47778" x2="74883" y2="47778"/>
                        <a14:foregroundMark x1="90141" y1="44444" x2="90141" y2="44444"/>
                        <a14:foregroundMark x1="90845" y1="51111" x2="90845" y2="51111"/>
                        <a14:foregroundMark x1="75587" y1="33333" x2="75587" y2="33333"/>
                        <a14:foregroundMark x1="95070" y1="45556" x2="95070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99" y="2787957"/>
            <a:ext cx="5220169" cy="11028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317A2C-5ABF-5AC8-98C5-3A5247E749C0}"/>
              </a:ext>
            </a:extLst>
          </p:cNvPr>
          <p:cNvSpPr/>
          <p:nvPr/>
        </p:nvSpPr>
        <p:spPr>
          <a:xfrm>
            <a:off x="3699387" y="2843679"/>
            <a:ext cx="1669026" cy="1047129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FAF5D-8CA5-A2DE-EC84-8F4E6C1A6E65}"/>
              </a:ext>
            </a:extLst>
          </p:cNvPr>
          <p:cNvSpPr txBox="1"/>
          <p:nvPr/>
        </p:nvSpPr>
        <p:spPr>
          <a:xfrm>
            <a:off x="3442335" y="3980570"/>
            <a:ext cx="218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Go!!!!!!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56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4AD8-A084-35AA-A365-AA7B5138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E3BE8-8641-1805-0529-1A097C872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5B888-8AC2-99FE-443A-262F7CE0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0AFEB7E-7FEC-E69A-6CF8-A7B2ADBAC0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Flag Clicked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E89FD-C731-3802-C69F-4F96B267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3070995"/>
            <a:ext cx="2724150" cy="138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EBB07-9499-38B4-E3DA-5EA3EC881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65" y="3761558"/>
            <a:ext cx="36195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2EC51-9E33-C9C7-9E10-33FCBA9E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6" y="2534833"/>
            <a:ext cx="2724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5796-E149-7FB5-A2F5-7CCF202C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B8E10F-43C2-7F65-5043-6063DA6C1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1E08F-3AAE-3088-B5A7-D28E4C35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6803B8E-800A-9B7A-FEFB-6F97D0286AC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57B5A-43FE-F8B6-88B1-2AE94693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40CF-E2DF-886A-44D4-852F998D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5FCED-52F3-9B92-03E7-4E51F0686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59692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8A2DD3-C441-A394-B619-DA52E8249086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5D5C0-6921-CBC3-3AF2-EFBD3F3D8725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E4D434-6A16-0C5A-EC09-CE346934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EC675-EB95-1D73-4849-6C90B02DC3BC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C798E2-EF50-65A4-2C72-83C664219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3012422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6A2AE-7054-3E88-5C92-4162A7AA6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137F29A-E8CF-5746-6F49-C28D2E64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0A3CD-ED38-E3D8-66C8-680943B7401D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2D96E0-847C-1C85-5CD6-BF6696B021B6}"/>
              </a:ext>
            </a:extLst>
          </p:cNvPr>
          <p:cNvCxnSpPr>
            <a:cxnSpLocks/>
          </p:cNvCxnSpPr>
          <p:nvPr/>
        </p:nvCxnSpPr>
        <p:spPr>
          <a:xfrm flipH="1" flipV="1">
            <a:off x="2858783" y="5315836"/>
            <a:ext cx="3317854" cy="494630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006703-8910-D639-19F1-17FD0F8F4037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2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553C-04FC-5807-136B-3BF0C7FA9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96F07-803A-53BA-E3D7-AB515918F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AFF4E-2845-262F-9DE7-DFBCDABF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95DFF-AAEA-D6A1-23C9-0E3A92338C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D4758-3CAD-441F-B7E9-8D13878F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BB9440-76FA-2385-1BB1-59A970DD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4744E-AF12-A355-919F-677304FAD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189981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122BE-0D93-C82B-E01A-86EB967EB2E5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6AEA-03A0-85F1-58D8-DAF3587629A3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08861AA-37A1-851B-6261-72EEDAB4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76C9D9-3EE3-C582-5964-3F9101A32BA6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22BC35-31E3-440C-C4AE-4770BC780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2442711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CCBFA-7CCF-7235-E365-4C8728AF4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190226-7537-B627-97BB-CD210F1C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62A303-BB94-D423-3302-E64F86923C88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9DFD13-78A2-9019-F5B2-A4FF854D894E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Wait!!!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EE3B99-7B77-9625-F16F-81D1354C0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60677"/>
            <a:ext cx="1925332" cy="659441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1F0DEA9D-DA65-6461-03BE-AA2039317700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9D865-C454-EE29-8716-3C51132FCD45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0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8168-7228-ABF1-0340-72F8B595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C2859-8E4F-66A8-54CE-828FA108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8336A-604C-3E9E-864F-79C1B2F8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565CB9-ECDF-50C6-B36F-BC1BC3255F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D0329-A681-2B08-2442-2F0088D0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48EC7-D3F1-1E29-4064-75474AF1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182134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44260-D0F4-1D38-9C54-8734175C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2285114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A9DC4-72FB-ABB8-58CC-1EFC2A75C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5320252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CDE3E1-A8D2-1258-1D1B-BB2B8EC186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7F1C8-2723-D936-8E84-8083DE844E17}"/>
              </a:ext>
            </a:extLst>
          </p:cNvPr>
          <p:cNvCxnSpPr>
            <a:cxnSpLocks/>
          </p:cNvCxnSpPr>
          <p:nvPr/>
        </p:nvCxnSpPr>
        <p:spPr>
          <a:xfrm>
            <a:off x="2858783" y="5437163"/>
            <a:ext cx="3138644" cy="330718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6AE173E-0942-D3C7-FE6F-B47F10DA4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752830"/>
            <a:ext cx="1925332" cy="6594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82EA9F-5D19-EBAB-F6E6-C31B4F0B1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7427" y="5377027"/>
            <a:ext cx="678180" cy="596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A78813-F69C-6588-5045-5EC5E6482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613076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59F75E-5818-CBBE-EA04-38210A2FF6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048293"/>
            <a:ext cx="2419991" cy="653106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0DCE9DF-6E5B-DB35-6B39-5CDA58AAF461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6561A3-E651-4B50-E05A-F5BF676CFAFA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3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F28-9AB1-B344-5E15-442E7D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E5BDA6-2ABF-638C-A41C-2A6C2DBF8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C05C4-F535-32A4-3FE2-A308EF56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28E230-66BB-A74A-F9A6-5A9D99E2C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Treasure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D7051-903C-F12A-2B4B-94C8C49B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643270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C83CD2-8796-84D6-796C-7F803A89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1746250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152A5-B4D9-6527-BF76-68EAED433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781388"/>
            <a:ext cx="2379173" cy="653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9481B-A771-78B4-54A0-489342BA2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AE54A-8753-2E6B-FE6F-E74671A46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6F5C8-7768-B0A3-304C-3E4F7503D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D6177-7EA3-5353-DF38-E337D0FC7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FAF495-6A1C-5540-8853-C83A1E9970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B73CB-4E06-B856-AF87-88CC302A9F65}"/>
              </a:ext>
            </a:extLst>
          </p:cNvPr>
          <p:cNvSpPr/>
          <p:nvPr/>
        </p:nvSpPr>
        <p:spPr>
          <a:xfrm>
            <a:off x="175133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5CC03-F57B-BA6F-A92A-727B59E4179C}"/>
              </a:ext>
            </a:extLst>
          </p:cNvPr>
          <p:cNvSpPr txBox="1"/>
          <p:nvPr/>
        </p:nvSpPr>
        <p:spPr>
          <a:xfrm>
            <a:off x="254955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1C1716-BEC9-0F3D-F5C6-8A119AD378C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C5BEA0-7269-9A17-8C72-31D976DD0968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0F4A2C58-8859-FBC7-526B-209ACAC63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28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F888E-B5C2-47EC-E8AA-CCEC4D090861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A5DCD903-C85C-777A-1266-CE2F6BB9360E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53D8D-E385-B157-2D01-08AD0F29858D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A1A6F7-CA5D-8688-A905-40549523337A}"/>
              </a:ext>
            </a:extLst>
          </p:cNvPr>
          <p:cNvCxnSpPr>
            <a:cxnSpLocks/>
          </p:cNvCxnSpPr>
          <p:nvPr/>
        </p:nvCxnSpPr>
        <p:spPr>
          <a:xfrm flipH="1" flipV="1">
            <a:off x="202116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2BAB41-1E77-FB3E-EC19-3116B08338E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060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9A8C1EF-F223-BE08-925A-38DCDC150F3C}"/>
              </a:ext>
            </a:extLst>
          </p:cNvPr>
          <p:cNvSpPr/>
          <p:nvPr/>
        </p:nvSpPr>
        <p:spPr>
          <a:xfrm>
            <a:off x="245898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EF286-B98F-215A-C2F7-12F61380693D}"/>
              </a:ext>
            </a:extLst>
          </p:cNvPr>
          <p:cNvSpPr txBox="1"/>
          <p:nvPr/>
        </p:nvSpPr>
        <p:spPr>
          <a:xfrm>
            <a:off x="254809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B9F053-540D-19BB-C453-D8C375F71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46" y="5921565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66F0C2-18CF-1611-1CC8-7A96EB447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095CBB54-69AA-E55C-DD39-48EDC297FB06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51D60-08CD-68E7-EB8A-AF3A1A723B47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5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2E68-CF93-4C3E-0D28-8305F985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3" y="1976855"/>
            <a:ext cx="7340954" cy="43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49F78-3BD7-2868-CEF5-89450D9C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7EE02D-6225-AFD0-97C1-A8EC750008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A7189-1D58-D878-9B4A-6AD9FEE6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8596179-5049-0FE7-38DA-242F2B3FC29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Teleportation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C22FB-3DB7-A0B6-0461-9243E624F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37" y="2129760"/>
            <a:ext cx="3712558" cy="3192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D8C7C4C-CBC9-6979-3A09-997A3B75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1833" y="3665200"/>
            <a:ext cx="1332865" cy="11720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11AE599-A24D-3BCA-2411-7DC4BBAF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87" y="2129760"/>
            <a:ext cx="3712558" cy="3192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73C23FD-F138-A12E-9FC9-7D9C6C7B9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9250">
            <a:off x="8401939" y="4653764"/>
            <a:ext cx="1613535" cy="19823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32D6244-3FCC-4829-6246-EA3BA9E9B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2384" y="5063702"/>
            <a:ext cx="1796415" cy="13737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113B1FA-7529-068C-2BBC-3EF319615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1783" y="3665200"/>
            <a:ext cx="1332865" cy="11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8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1D6E-C244-EFC2-11F2-75C78AC1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A01D3-64EB-8A42-B7AA-AA1E10571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D4EEF-1581-886F-B3B3-6013AC79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B53CA16-0115-DA52-8A6C-34B5CD3D8EC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894E192-014E-E64F-487A-5AEA23DFD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052" y="1507428"/>
            <a:ext cx="1332865" cy="117200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8D78E32-37CD-46EF-2FC8-1B47246A7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49250">
            <a:off x="9026158" y="2495992"/>
            <a:ext cx="1613535" cy="19823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1F8C6A-087C-21AE-60FA-5ED762B91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1384" y="5053480"/>
            <a:ext cx="1796415" cy="13737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959216-28CE-7FAD-8BFC-F77008B2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783" y="3654978"/>
            <a:ext cx="1332865" cy="117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B8827-50AA-97C5-33EE-65C60A775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1400" flipH="1">
            <a:off x="3997260" y="3434882"/>
            <a:ext cx="4577762" cy="12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1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E006-4702-9A2B-4437-4944C74F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6B15B-39AF-DC8A-E43E-069B4FCD27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48449-11DE-76A4-EFEF-023E5F16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84B14C-BFE8-EE79-F147-3646B79734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4F1E1-C813-A199-97C9-79AB408A19CE}"/>
              </a:ext>
            </a:extLst>
          </p:cNvPr>
          <p:cNvSpPr txBox="1"/>
          <p:nvPr/>
        </p:nvSpPr>
        <p:spPr>
          <a:xfrm>
            <a:off x="8273975" y="239494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A0578-F8D0-32EB-864A-D0CFC33EE3D6}"/>
              </a:ext>
            </a:extLst>
          </p:cNvPr>
          <p:cNvSpPr txBox="1"/>
          <p:nvPr/>
        </p:nvSpPr>
        <p:spPr>
          <a:xfrm>
            <a:off x="9103360" y="5294670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16B321-8AA7-72FE-D862-7C9FEB0AA32B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07F0E-2E40-B56C-5FD5-D095CE5E05C8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164D29-D93C-278D-C515-42A484966B8B}"/>
              </a:ext>
            </a:extLst>
          </p:cNvPr>
          <p:cNvCxnSpPr/>
          <p:nvPr/>
        </p:nvCxnSpPr>
        <p:spPr>
          <a:xfrm>
            <a:off x="8032286" y="4753376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113EA8-A825-BFCF-A6D4-9B560EAEE9D4}"/>
              </a:ext>
            </a:extLst>
          </p:cNvPr>
          <p:cNvCxnSpPr>
            <a:cxnSpLocks/>
          </p:cNvCxnSpPr>
          <p:nvPr/>
        </p:nvCxnSpPr>
        <p:spPr>
          <a:xfrm flipH="1">
            <a:off x="8015264" y="5556280"/>
            <a:ext cx="108809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D47E4C-9E52-12E9-0118-641811E8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53" y="3566859"/>
            <a:ext cx="6144463" cy="11865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BBF1CD-F8D7-FC43-131D-502B1749760E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D261E-BECD-FAF5-0ED5-DC2FD777C97C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829418-50EC-096E-D507-4DF476DD6501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6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7A7D-AF79-5EA0-CB8F-B33E2A6A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17DC48-4877-A4B8-BEE0-5F3B8F734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99130-BDF9-7ABC-AEDB-D9A06F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85D394-53BD-7E90-61B8-C2B9A82C002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Treasure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B7A2-AFA0-813B-AFCF-BC961AB4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00D81-0754-7A48-F19E-AFC6E77B2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798A4A-B429-E8C3-6179-40A9B38E4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5AD1E8-B173-DCC4-3F41-8386F5AD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30DCA-992E-108B-6DF1-416C30DF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B135EF-F4E1-F68D-00BC-AA77F1D2E3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B47E20-BE2D-9093-33BF-F186DCB9D4A4}"/>
              </a:ext>
            </a:extLst>
          </p:cNvPr>
          <p:cNvSpPr/>
          <p:nvPr/>
        </p:nvSpPr>
        <p:spPr>
          <a:xfrm>
            <a:off x="145669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2B58-8599-DF02-7530-90CE20DD1AD7}"/>
              </a:ext>
            </a:extLst>
          </p:cNvPr>
          <p:cNvSpPr txBox="1"/>
          <p:nvPr/>
        </p:nvSpPr>
        <p:spPr>
          <a:xfrm>
            <a:off x="225491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4358AC7-5905-D026-15A4-A1F7D78A3A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D9128-BE93-37C2-A753-4BDEB81E9EF6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E9188E2F-AD4B-D6D6-3C94-0AE6810C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B77092-917A-B38E-DC67-744C0A8E5C18}"/>
              </a:ext>
            </a:extLst>
          </p:cNvPr>
          <p:cNvCxnSpPr>
            <a:cxnSpLocks/>
          </p:cNvCxnSpPr>
          <p:nvPr/>
        </p:nvCxnSpPr>
        <p:spPr>
          <a:xfrm flipH="1">
            <a:off x="251395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CB0D27F7-9200-A3D9-8AD9-CD7A2A570D12}"/>
              </a:ext>
            </a:extLst>
          </p:cNvPr>
          <p:cNvSpPr/>
          <p:nvPr/>
        </p:nvSpPr>
        <p:spPr>
          <a:xfrm>
            <a:off x="456672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B0F58-CA31-C4BA-FD05-22710D9D57CE}"/>
              </a:ext>
            </a:extLst>
          </p:cNvPr>
          <p:cNvSpPr txBox="1"/>
          <p:nvPr/>
        </p:nvSpPr>
        <p:spPr>
          <a:xfrm>
            <a:off x="465583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124DF9-A5AB-D3D5-FF84-B50421CB05C9}"/>
              </a:ext>
            </a:extLst>
          </p:cNvPr>
          <p:cNvCxnSpPr>
            <a:cxnSpLocks/>
          </p:cNvCxnSpPr>
          <p:nvPr/>
        </p:nvCxnSpPr>
        <p:spPr>
          <a:xfrm flipH="1" flipV="1">
            <a:off x="172652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998AFA66-E4CD-B9A8-8506-584EF2FB436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3452D9CB-A8B2-AE52-BC93-4C1CE0E37DA6}"/>
              </a:ext>
            </a:extLst>
          </p:cNvPr>
          <p:cNvSpPr/>
          <p:nvPr/>
        </p:nvSpPr>
        <p:spPr>
          <a:xfrm>
            <a:off x="216434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DBABF-C64A-3BFF-6E57-4D78F62BEAAA}"/>
              </a:ext>
            </a:extLst>
          </p:cNvPr>
          <p:cNvSpPr txBox="1"/>
          <p:nvPr/>
        </p:nvSpPr>
        <p:spPr>
          <a:xfrm>
            <a:off x="225345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FB0D27B-9C37-2941-3A93-D388AFA02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548DF11D-A30D-6233-1874-8ED6513ACA4D}"/>
              </a:ext>
            </a:extLst>
          </p:cNvPr>
          <p:cNvSpPr/>
          <p:nvPr/>
        </p:nvSpPr>
        <p:spPr>
          <a:xfrm>
            <a:off x="607128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1D3486-7B4E-23AD-C4AA-E7190B4B7196}"/>
              </a:ext>
            </a:extLst>
          </p:cNvPr>
          <p:cNvSpPr txBox="1"/>
          <p:nvPr/>
        </p:nvSpPr>
        <p:spPr>
          <a:xfrm>
            <a:off x="616039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AFC1F-8702-BDAD-4BFA-6935B03F7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33591"/>
            <a:ext cx="3502308" cy="66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AF783E-5458-5563-69C0-3384B075C4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767055"/>
            <a:ext cx="3638701" cy="659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0A1330-DD54-6710-97DE-EE708A44DF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916291"/>
            <a:ext cx="3638701" cy="6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FFEF-5570-B35A-B962-993DC730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5EAD37-37FB-5B59-7C40-BFC9CE1DD4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2CDD-DA2E-D481-A180-D78AF753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12FF498-6ABE-B547-6D45-C6A665F475A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Head for Disaster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7C6B1-791A-6D59-75B7-E649F1071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DF6F62-D1D2-0580-84DD-FDB63399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6D53CF-A69E-7B50-8F73-8A233408A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CCC437-3C51-F048-9806-7D77888E9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55E825-7935-D93D-BD2D-31B25A30C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92BEC-5CBB-71F8-B08E-C65FCB76D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33591"/>
            <a:ext cx="3502308" cy="66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DE22B7-EE60-B69B-1B7B-43468853F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767055"/>
            <a:ext cx="3638701" cy="659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7D7140-BF41-16BE-25ED-860ADAC4C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908671"/>
            <a:ext cx="3638701" cy="6520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F8F54E-8205-9265-0019-3970723BF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53705" cy="44634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4F8311-B2E7-6639-9639-690A7E1B80EA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60673-FCED-21F1-FBEC-4B7B457BA63B}"/>
              </a:ext>
            </a:extLst>
          </p:cNvPr>
          <p:cNvCxnSpPr>
            <a:cxnSpLocks/>
          </p:cNvCxnSpPr>
          <p:nvPr/>
        </p:nvCxnSpPr>
        <p:spPr>
          <a:xfrm flipH="1">
            <a:off x="251395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B0CDD4A8-C1AC-7937-9C54-40E7438846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0116E6E-1388-635C-D2ED-6A996C2993A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BA76841-2E30-4265-47E8-3D9A060B5FE3}"/>
              </a:ext>
            </a:extLst>
          </p:cNvPr>
          <p:cNvSpPr/>
          <p:nvPr/>
        </p:nvSpPr>
        <p:spPr>
          <a:xfrm>
            <a:off x="216434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CFB9D-E78F-34FC-F8A7-82F47C79B226}"/>
              </a:ext>
            </a:extLst>
          </p:cNvPr>
          <p:cNvSpPr txBox="1"/>
          <p:nvPr/>
        </p:nvSpPr>
        <p:spPr>
          <a:xfrm>
            <a:off x="2285242" y="4382731"/>
            <a:ext cx="125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Ouch!!!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11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C447-6226-0A94-5F81-0FF8784F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F1B903-1687-BFD0-24EC-118D3EBE8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2C008-3386-FCA9-04C1-2CE8F87C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7AADAD8-BADD-C2C6-DCD4-DDFA7C9D841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CD493-BC99-A5AC-5219-987158446D39}"/>
              </a:ext>
            </a:extLst>
          </p:cNvPr>
          <p:cNvSpPr txBox="1"/>
          <p:nvPr/>
        </p:nvSpPr>
        <p:spPr>
          <a:xfrm>
            <a:off x="8273974" y="2394944"/>
            <a:ext cx="307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Where to glide to?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6648C7-260E-7EFF-E3F0-F89D8DA1CADE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C6DE3C-0F0B-F906-1882-B9E8EC19A81E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D30FB1-238A-4689-E7C2-0E1D581594FE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ACBBDC-3F4B-3FBD-6B58-219A329A21DA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640D7F-EB6B-6C8E-935B-E3DDEC32772C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1D60A-F286-C674-F9A9-D9D1DCB3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01" y="3523954"/>
            <a:ext cx="6854139" cy="11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3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31D6-C476-DD05-14FD-45EE8CCE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BE99A5-882F-AA52-5BFD-3687E4BB79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5D895-E231-D149-E263-472F172B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F0489C8-4489-3434-C71C-68EDCD74309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DE9CA-9708-1CDC-7731-342C232D6D52}"/>
              </a:ext>
            </a:extLst>
          </p:cNvPr>
          <p:cNvSpPr txBox="1"/>
          <p:nvPr/>
        </p:nvSpPr>
        <p:spPr>
          <a:xfrm>
            <a:off x="8273974" y="2394944"/>
            <a:ext cx="307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Where to glide to?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FC484F-8868-EAF3-8AE2-E1A3A7B7E679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66BA3-5AD3-DF63-BAF9-C79668B45E82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010511-8D6E-88B9-1F98-89FCEC4F8BAD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FE9E8F-16AB-F605-8273-F9F5F91E3203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D6E65B-308D-FB23-965A-ECDCE4446469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779EC-4ED2-C3CA-AA9E-B11F716C9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01" y="3523954"/>
            <a:ext cx="6854139" cy="11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BF59-75AD-7001-3EA3-5CFF38ED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7A17DB-1C48-6F97-F211-6EFC62634E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2853C-EA93-2230-34D8-9DBB6F7B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75F2BD5-A552-292A-BBCD-63C258C5D3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00AC-30F5-F909-499D-511FF5F99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627" l="6870" r="91794">
                        <a14:foregroundMark x1="38931" y1="17427" x2="38931" y2="17427"/>
                        <a14:foregroundMark x1="63740" y1="19710" x2="63740" y2="19710"/>
                        <a14:foregroundMark x1="91794" y1="48133" x2="91794" y2="48133"/>
                        <a14:foregroundMark x1="6870" y1="20539" x2="6870" y2="20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74" y="1663837"/>
            <a:ext cx="5393065" cy="4960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C0872-924E-4528-90BB-972AFB943A40}"/>
              </a:ext>
            </a:extLst>
          </p:cNvPr>
          <p:cNvSpPr txBox="1"/>
          <p:nvPr/>
        </p:nvSpPr>
        <p:spPr>
          <a:xfrm>
            <a:off x="7670101" y="3049648"/>
            <a:ext cx="307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Glide to random position, mouse pointer or any other sprites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7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B7E1-9F0D-32F2-45EA-95F98198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5C4BA8-4ED6-5D35-80DC-68AA9C1D3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F2CE-6ADE-7FE0-5719-8477C701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E1600A0-7950-EA27-0B52-BF5E01F31B1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Head for Disaster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1A0EF-06A5-5174-5879-B27BA62A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8B4753-2519-4E05-1B9B-31A16937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557DD-7767-3CDA-6EDC-8269B382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9AF577-C531-5D0A-1F0D-20B1E84B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A992D3-6183-74DC-1609-8DC86672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A379F4-43D7-0200-E476-F68652F5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53705" cy="44634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B3951-BA84-8A83-C7D3-7F269415C846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CBA287-78A8-6E46-BC6E-931809423D45}"/>
              </a:ext>
            </a:extLst>
          </p:cNvPr>
          <p:cNvCxnSpPr>
            <a:cxnSpLocks/>
          </p:cNvCxnSpPr>
          <p:nvPr/>
        </p:nvCxnSpPr>
        <p:spPr>
          <a:xfrm flipH="1" flipV="1">
            <a:off x="3657600" y="4295954"/>
            <a:ext cx="792480" cy="702766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B25C19A-418D-F09D-5149-32B0B33936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D3091A8-B90D-F7A0-6CA4-87EBF79CA5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9420" y="3643195"/>
            <a:ext cx="678180" cy="59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14262-90CB-134B-739A-DB92AC07E7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42848"/>
            <a:ext cx="3405481" cy="653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45FBC-540B-2BC6-CC1A-C564F0699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5" y="4776267"/>
            <a:ext cx="3528086" cy="653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52DF4-07CA-4D07-E4B8-4F6F3C5D0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3" y="5908671"/>
            <a:ext cx="3215667" cy="66695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3332A-A5F7-92AB-547F-950BC98346FC}"/>
              </a:ext>
            </a:extLst>
          </p:cNvPr>
          <p:cNvCxnSpPr>
            <a:cxnSpLocks/>
          </p:cNvCxnSpPr>
          <p:nvPr/>
        </p:nvCxnSpPr>
        <p:spPr>
          <a:xfrm flipH="1" flipV="1">
            <a:off x="1964745" y="2694157"/>
            <a:ext cx="1128975" cy="942193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340BB4D-9869-90F3-881D-3591E8EAF0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080" y="2173180"/>
            <a:ext cx="678180" cy="5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05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6AC4-400B-06EC-C92B-50AB3A46F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70B47-4878-3F6D-9FEF-E7D37A85BF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8EF6C-CDC6-9498-40D5-553FEF20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9DBD139-A227-0C83-DAE1-378CE52FE9D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Drawing Kit</a:t>
            </a:r>
          </a:p>
        </p:txBody>
      </p:sp>
    </p:spTree>
    <p:extLst>
      <p:ext uri="{BB962C8B-B14F-4D97-AF65-F5344CB8AC3E}">
        <p14:creationId xmlns:p14="http://schemas.microsoft.com/office/powerpoint/2010/main" val="187996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Canvas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95931-6EED-6324-98F2-793266B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4" y="1890100"/>
            <a:ext cx="6017912" cy="4470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F167D6-2FF9-1564-235D-BABD0CA36881}"/>
              </a:ext>
            </a:extLst>
          </p:cNvPr>
          <p:cNvSpPr/>
          <p:nvPr/>
        </p:nvSpPr>
        <p:spPr>
          <a:xfrm>
            <a:off x="2333040" y="2727960"/>
            <a:ext cx="3704540" cy="2781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BC7E-2C56-93A6-E7F1-7417A4CD2475}"/>
              </a:ext>
            </a:extLst>
          </p:cNvPr>
          <p:cNvSpPr txBox="1"/>
          <p:nvPr/>
        </p:nvSpPr>
        <p:spPr>
          <a:xfrm>
            <a:off x="3281641" y="4369413"/>
            <a:ext cx="1807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36465-83EE-0635-56D1-1EE78AA3B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3319360"/>
            <a:ext cx="2571750" cy="971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74F26-494A-EFFB-1B64-073FABBA976A}"/>
              </a:ext>
            </a:extLst>
          </p:cNvPr>
          <p:cNvSpPr txBox="1"/>
          <p:nvPr/>
        </p:nvSpPr>
        <p:spPr>
          <a:xfrm>
            <a:off x="8880310" y="4279659"/>
            <a:ext cx="180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Change Canvas Size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960B-020B-B0E4-179B-3D6C00B7FFF5}"/>
              </a:ext>
            </a:extLst>
          </p:cNvPr>
          <p:cNvSpPr txBox="1"/>
          <p:nvPr/>
        </p:nvSpPr>
        <p:spPr>
          <a:xfrm>
            <a:off x="2710818" y="2132815"/>
            <a:ext cx="294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Outside of stage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97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DC27-C135-DB29-0995-12580E787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E695B6-7E2C-1061-06E4-59D4C378D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679E-C27D-D854-BBC1-BD7A0A9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E511600-D133-70A4-41B1-C6C4793020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Extension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084E3-E1A1-0612-3A19-971281FC3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2" y="2772659"/>
            <a:ext cx="3261360" cy="152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05D47-32A0-F3CB-15AB-28867154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04" y="2099286"/>
            <a:ext cx="7127803" cy="41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1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D851-C49C-015C-5E54-052226E6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4CFE57-7A00-A0C1-8C1F-C6B300C6E8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D00BF-7B3C-7BBB-70F6-996931E6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FAB59C-08AD-785D-0AC5-DAD9B89CC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Extension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5AC308-7A68-076C-5588-76D6679D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1890100"/>
            <a:ext cx="4481666" cy="4307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B3D65-3155-3BA7-3799-D3866A2F7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22" y="2326714"/>
            <a:ext cx="2638793" cy="3048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38BA22-8B87-EAD2-4452-EBA181D49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15" y="2326714"/>
            <a:ext cx="2780068" cy="26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5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9023F-231D-1CFA-349D-C45BC059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009A91-E81C-ECC1-04AA-DBA173FB3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3C82A-C1D7-E7D8-40CC-4B1D3CA8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9D9AA85-A248-CBD1-C22A-3A4CEE0ECEE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97DA21-BA6F-6933-9C78-8A942880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05" y="3013420"/>
            <a:ext cx="3110291" cy="1396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2D7BA5-6017-1BB8-467A-604D45FFA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0" y="3013421"/>
            <a:ext cx="2913852" cy="13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7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B1CC-7F33-90FB-D798-299175CD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BA28A1-1AAA-C4CE-89A9-BEFC513CFB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C85B3-FD4E-DA9F-E6AA-5F90844A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C166FA-98CD-FE10-9402-E6385C410F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E9DE8-8A42-625B-3915-A8461A34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17" y="1890100"/>
            <a:ext cx="1138248" cy="57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DB2E3-6DB6-BD8F-17E1-12EF6B9E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390590"/>
            <a:ext cx="1283800" cy="439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DFBF9A-8F5C-A6AE-86FA-1A80B8DD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636579"/>
            <a:ext cx="1283800" cy="4397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EFC648-0C21-917C-5C60-68BC555B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829031"/>
            <a:ext cx="1613635" cy="43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42677-161A-40AD-63A8-ABD06EC21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18E7C8-1CE5-FFA3-62E8-322D47122C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CE1156-97E5-0E10-D0C6-DD5C29BE80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F1115F-93C9-95E0-35A2-6659788A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2BE961A-A440-4FC9-9539-4C2796F17C5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E4ACB8-8945-2683-181D-7C7A91659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159877"/>
            <a:ext cx="1283800" cy="43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1FE23-7E6C-EBAC-B817-C17F930A6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011406"/>
            <a:ext cx="2270754" cy="4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E7CC3-5F9F-479D-78C6-36D64012DF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776469"/>
            <a:ext cx="2352507" cy="43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033BD9-255B-7EF4-DF12-B525D72DD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541430"/>
            <a:ext cx="2144187" cy="44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E171DA-7C73-DC55-9035-6E3353D55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204283"/>
            <a:ext cx="1080232" cy="4851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6D47BD-0C12-E05F-92F2-82E1ABE8A2FF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038111-8E3D-C9D0-423C-70A93D26AAD3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B4933D-0CFE-412A-ECFA-1E644F4DE4AF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BA411C9-4BDE-E955-C746-873BDC42B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400351"/>
            <a:ext cx="1016300" cy="4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9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09DC-8164-12BE-7CF1-6EA458D7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5CA6BD-2FC1-8DE9-3D87-5F84EBC13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9DA7E-846A-6A1C-7931-6DE35A9D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1745845-0F07-6C3A-699A-128576B36F0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9A544-4E7A-82B7-4E9E-5B39E85C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9" y="3092244"/>
            <a:ext cx="3634862" cy="19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87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85B0-665E-95F2-5374-03475B3F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071F98-237A-2A87-4339-3C71BCFA9E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8CCD5-A4BE-0041-14F1-24AD3206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B488B23-DF79-B22E-7670-6F49C826F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59891-B969-6EF0-1CFC-B3315FFAB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17" y="1890100"/>
            <a:ext cx="1138248" cy="57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921AC-4B26-ABD3-98DC-450383BD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797694"/>
            <a:ext cx="1283800" cy="439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2C9CB9-EB19-184B-938C-5CE168F72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043683"/>
            <a:ext cx="1283800" cy="4397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C75855-1691-257F-C3ED-64E6C713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236135"/>
            <a:ext cx="1613635" cy="43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4EA98-F2B7-9F71-6490-FCD2D6D89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F51C2-95C6-EEE6-7E0A-D68E82C80F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838F49-6391-DED4-CAA3-6DBEF6D804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92E98D1-DFF6-A7FD-7494-CF96BC3BE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1A85439-9F9E-EB8B-4029-528C13DD96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7C67AD-639F-9423-3BBC-1A99D973B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566981"/>
            <a:ext cx="1283800" cy="43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93DBC-87B3-6AC3-CD81-0A7DAB6FE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418510"/>
            <a:ext cx="2270754" cy="4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EE9A5-800F-68E0-48FD-22540FD2E3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183573"/>
            <a:ext cx="2352507" cy="43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78B3B-9F42-7879-AFAC-3E0D910F0C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948534"/>
            <a:ext cx="2144187" cy="44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F05F38-6943-700E-3BAE-0953F5D83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611387"/>
            <a:ext cx="1080232" cy="4851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292CB8-7D97-8FCC-C685-BD1E679D4595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1A5541-05E9-AC46-A091-05AAF87D4B69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CAB1F1-25C1-E6F1-7A55-6CCE4D7E027D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8A0EF7D-B28D-9ED8-CE64-8F5D1808FB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400351"/>
            <a:ext cx="1016300" cy="48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43B0C-FC2B-DA95-F58F-000A7108A9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821349"/>
            <a:ext cx="906875" cy="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4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E9349-3929-2313-8D5B-DCF831619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0DB9DB-534A-79D6-9FA9-7F57658FD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FD2C16-51B8-CC4A-FB0E-7DAC322D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FB11049-6300-573E-FA61-BDF1C8DBD6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86528-D663-87BD-694A-480A0071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5508" l="3150" r="93504">
                        <a14:foregroundMark x1="18504" y1="12500" x2="18504" y2="12500"/>
                        <a14:foregroundMark x1="23425" y1="3906" x2="23425" y2="3906"/>
                        <a14:foregroundMark x1="39173" y1="7227" x2="39764" y2="7422"/>
                        <a14:foregroundMark x1="53740" y1="8008" x2="54724" y2="8398"/>
                        <a14:foregroundMark x1="67717" y1="9570" x2="68701" y2="9766"/>
                        <a14:foregroundMark x1="45472" y1="9180" x2="45472" y2="9180"/>
                        <a14:foregroundMark x1="47441" y1="7227" x2="47441" y2="7227"/>
                        <a14:foregroundMark x1="49606" y1="6055" x2="49606" y2="6055"/>
                        <a14:foregroundMark x1="43110" y1="4102" x2="43110" y2="4102"/>
                        <a14:foregroundMark x1="42913" y1="4102" x2="42913" y2="4102"/>
                        <a14:foregroundMark x1="37402" y1="4102" x2="25000" y2="4688"/>
                        <a14:foregroundMark x1="25000" y1="4688" x2="62402" y2="17773"/>
                        <a14:foregroundMark x1="62402" y1="17773" x2="66142" y2="15625"/>
                        <a14:foregroundMark x1="54331" y1="8398" x2="11811" y2="10742"/>
                        <a14:foregroundMark x1="11811" y1="10742" x2="8268" y2="11914"/>
                        <a14:foregroundMark x1="3150" y1="8398" x2="3150" y2="8398"/>
                        <a14:foregroundMark x1="90354" y1="28516" x2="90354" y2="28516"/>
                        <a14:foregroundMark x1="93307" y1="28906" x2="93307" y2="28906"/>
                        <a14:foregroundMark x1="85039" y1="85938" x2="85039" y2="85938"/>
                        <a14:foregroundMark x1="93504" y1="82813" x2="93504" y2="82813"/>
                        <a14:foregroundMark x1="90748" y1="83789" x2="62008" y2="86133"/>
                        <a14:foregroundMark x1="62008" y1="86133" x2="76575" y2="92578"/>
                        <a14:foregroundMark x1="76575" y1="92578" x2="83661" y2="92773"/>
                        <a14:foregroundMark x1="68504" y1="95508" x2="68504" y2="95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57" y="2046810"/>
            <a:ext cx="4360923" cy="43952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8C6C77-A2A0-9A37-C32D-F0806D9F66AA}"/>
              </a:ext>
            </a:extLst>
          </p:cNvPr>
          <p:cNvCxnSpPr/>
          <p:nvPr/>
        </p:nvCxnSpPr>
        <p:spPr>
          <a:xfrm>
            <a:off x="9813563" y="3027548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5128DA-30F7-CEDE-3E96-BEEC22A072D6}"/>
              </a:ext>
            </a:extLst>
          </p:cNvPr>
          <p:cNvSpPr txBox="1"/>
          <p:nvPr/>
        </p:nvSpPr>
        <p:spPr>
          <a:xfrm>
            <a:off x="8346958" y="4006580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Smaller number, thinner line; bigger number, thicker line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E760-AEC9-54A0-54AF-559B24D0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21" y="2046810"/>
            <a:ext cx="3204978" cy="9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65FC-2789-1D88-4BCA-8AC0ACE2E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E6634-B210-66BC-22C5-B7BE3C9C8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BF946-E50A-A363-1338-5AA955CA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A590A80-10B5-8A62-F491-39A3CFF41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6F24E-247B-5E61-94FB-CA64DECF2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1818491"/>
            <a:ext cx="1020669" cy="517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ACD0D-895B-1A4A-81A9-D9816793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25" y="5173480"/>
            <a:ext cx="1151185" cy="394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6B3065-2EE3-E0AD-30A7-0E3538B07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84" y="4494936"/>
            <a:ext cx="1151185" cy="3942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9CD80-1FFB-7336-3AC5-71FAA07FB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96" y="3027862"/>
            <a:ext cx="1446948" cy="39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2E3D0-71FC-27CA-E7FB-4444EC4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9F419B1-AC8A-EA54-F6AA-18DE9B7E78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55C061-3642-7D4A-48EC-0ABCA645FB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D9707C2-39FB-4862-7D55-A9393C259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FC01F00-7FDA-08F0-A5D7-C1F55A2E3F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D8713F-9570-77B8-788D-AA3A1695B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07" y="5863663"/>
            <a:ext cx="1151185" cy="394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6EE9B-30C0-25FA-E502-84CF02AA04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84" y="4831876"/>
            <a:ext cx="2036187" cy="39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31702-1C27-6108-62ED-A77E7F8D9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27" y="5513591"/>
            <a:ext cx="2109495" cy="390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D87CE-FE2B-46C4-4A95-67FF8A040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70" y="6204647"/>
            <a:ext cx="1922696" cy="3987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072FB2-AF78-C65A-1983-E81637DDB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25" y="4108743"/>
            <a:ext cx="968646" cy="4350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758F11-C864-6623-3159-11509A821183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AF894-9AF3-ACEE-97E7-13EB37194DFD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458453-386C-7B68-7B6F-B74525225CB2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764ADA8-1DCC-DDA9-2683-31C7760205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2272363"/>
            <a:ext cx="911317" cy="436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D48E2-E99B-3941-28DB-4DD59CD3F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2655508"/>
            <a:ext cx="813196" cy="426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36141-41F9-05EF-CDB8-B9C1712507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26" y="3364177"/>
            <a:ext cx="1543549" cy="428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92BA5-3D21-555B-7EEE-D37EC05C04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64" y="3738312"/>
            <a:ext cx="1493081" cy="4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6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001A-E723-C883-C5BD-38C5CA48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8C3094-B8BC-551D-C387-8F15E9308E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8D54F-2E4B-3B40-BD80-1AC7177F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0FD28D-9586-1407-D000-6E2C62C0AE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EAEDA-7B95-56BD-B32E-13D9570CCA5F}"/>
              </a:ext>
            </a:extLst>
          </p:cNvPr>
          <p:cNvSpPr txBox="1"/>
          <p:nvPr/>
        </p:nvSpPr>
        <p:spPr>
          <a:xfrm>
            <a:off x="1265150" y="2117181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say or think…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C2729-71EF-933B-E8E9-9BCE7540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07" y="2158965"/>
            <a:ext cx="5305464" cy="38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9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534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Have fun with some of the other effects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different sprites and backdrops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Say and think differently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Checkout costumes of other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Invent your own way of communication!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Tool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D8BD-57BD-6110-80D7-4A261688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91" y="1998963"/>
            <a:ext cx="2132017" cy="4172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58739-F245-1DBD-AD76-6BC9BF33F079}"/>
              </a:ext>
            </a:extLst>
          </p:cNvPr>
          <p:cNvSpPr txBox="1"/>
          <p:nvPr/>
        </p:nvSpPr>
        <p:spPr>
          <a:xfrm>
            <a:off x="3647440" y="2278139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Select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13EAB-A08F-797E-2BFB-46284ABFAC8F}"/>
              </a:ext>
            </a:extLst>
          </p:cNvPr>
          <p:cNvSpPr txBox="1"/>
          <p:nvPr/>
        </p:nvSpPr>
        <p:spPr>
          <a:xfrm>
            <a:off x="3647440" y="3112850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Brush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B8FE3-E4CF-4076-B64B-4511DE329E90}"/>
              </a:ext>
            </a:extLst>
          </p:cNvPr>
          <p:cNvSpPr txBox="1"/>
          <p:nvPr/>
        </p:nvSpPr>
        <p:spPr>
          <a:xfrm>
            <a:off x="3647439" y="3919881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Fill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42A8A-AC3C-1893-2F42-1EA47F562B6D}"/>
              </a:ext>
            </a:extLst>
          </p:cNvPr>
          <p:cNvSpPr txBox="1"/>
          <p:nvPr/>
        </p:nvSpPr>
        <p:spPr>
          <a:xfrm>
            <a:off x="3647439" y="4754592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E30F3-7A90-A2EC-C15D-6999AD7A36A7}"/>
              </a:ext>
            </a:extLst>
          </p:cNvPr>
          <p:cNvSpPr txBox="1"/>
          <p:nvPr/>
        </p:nvSpPr>
        <p:spPr>
          <a:xfrm>
            <a:off x="3383281" y="5517313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CD6CE-B78B-1786-813A-B04282B8423F}"/>
              </a:ext>
            </a:extLst>
          </p:cNvPr>
          <p:cNvSpPr txBox="1"/>
          <p:nvPr/>
        </p:nvSpPr>
        <p:spPr>
          <a:xfrm>
            <a:off x="7294880" y="2278138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Reshape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8FC15-B5ED-82EE-8555-762D0C49933E}"/>
              </a:ext>
            </a:extLst>
          </p:cNvPr>
          <p:cNvSpPr txBox="1"/>
          <p:nvPr/>
        </p:nvSpPr>
        <p:spPr>
          <a:xfrm>
            <a:off x="7294880" y="3112849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Eraser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5EA83-B7EF-6803-61A1-BDF108CFC01C}"/>
              </a:ext>
            </a:extLst>
          </p:cNvPr>
          <p:cNvSpPr txBox="1"/>
          <p:nvPr/>
        </p:nvSpPr>
        <p:spPr>
          <a:xfrm>
            <a:off x="7315199" y="39198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Text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B0CA6-FB63-7F41-CB40-31D20EA508E7}"/>
              </a:ext>
            </a:extLst>
          </p:cNvPr>
          <p:cNvSpPr txBox="1"/>
          <p:nvPr/>
        </p:nvSpPr>
        <p:spPr>
          <a:xfrm>
            <a:off x="7294880" y="47469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Circle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03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Rectangle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66508-09EB-F4F0-11C7-7521CBF10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35" y="2424430"/>
            <a:ext cx="1695689" cy="320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3DFBB-463E-9BDB-E5E4-40E870A2B090}"/>
              </a:ext>
            </a:extLst>
          </p:cNvPr>
          <p:cNvSpPr txBox="1"/>
          <p:nvPr/>
        </p:nvSpPr>
        <p:spPr>
          <a:xfrm>
            <a:off x="1470476" y="5718155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6A2EA7-A3DB-74E3-6A6D-D5C0507D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19" y="1890100"/>
            <a:ext cx="6008705" cy="462782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DA07662-D2D0-3D91-9061-31BF08F3324D}"/>
              </a:ext>
            </a:extLst>
          </p:cNvPr>
          <p:cNvSpPr/>
          <p:nvPr/>
        </p:nvSpPr>
        <p:spPr>
          <a:xfrm>
            <a:off x="6709410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9DAEC5-22FB-3C11-C264-A24CE6BC9FF4}"/>
              </a:ext>
            </a:extLst>
          </p:cNvPr>
          <p:cNvSpPr/>
          <p:nvPr/>
        </p:nvSpPr>
        <p:spPr>
          <a:xfrm>
            <a:off x="7595251" y="3550936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F72F0A-03AC-61B3-E670-364D2B21FA9C}"/>
              </a:ext>
            </a:extLst>
          </p:cNvPr>
          <p:cNvSpPr/>
          <p:nvPr/>
        </p:nvSpPr>
        <p:spPr>
          <a:xfrm>
            <a:off x="8481092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F99440-020E-5F13-E185-7E2BA7766D67}"/>
              </a:ext>
            </a:extLst>
          </p:cNvPr>
          <p:cNvSpPr/>
          <p:nvPr/>
        </p:nvSpPr>
        <p:spPr>
          <a:xfrm>
            <a:off x="6709410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FAD958-0DFF-5DFA-7567-A3618DEE3D95}"/>
              </a:ext>
            </a:extLst>
          </p:cNvPr>
          <p:cNvSpPr/>
          <p:nvPr/>
        </p:nvSpPr>
        <p:spPr>
          <a:xfrm>
            <a:off x="6709410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F3030C-2E02-6EAD-44E8-00BCE5741A55}"/>
              </a:ext>
            </a:extLst>
          </p:cNvPr>
          <p:cNvSpPr/>
          <p:nvPr/>
        </p:nvSpPr>
        <p:spPr>
          <a:xfrm>
            <a:off x="8481092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C048B8-E4FB-923A-B5E1-5C9A03AC4C99}"/>
              </a:ext>
            </a:extLst>
          </p:cNvPr>
          <p:cNvSpPr/>
          <p:nvPr/>
        </p:nvSpPr>
        <p:spPr>
          <a:xfrm>
            <a:off x="8481092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598BC-A0C1-2375-E38F-F9837FB72275}"/>
              </a:ext>
            </a:extLst>
          </p:cNvPr>
          <p:cNvSpPr/>
          <p:nvPr/>
        </p:nvSpPr>
        <p:spPr>
          <a:xfrm>
            <a:off x="7538337" y="4832029"/>
            <a:ext cx="356893" cy="1903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FDEA0-BA57-EF47-2B9B-C517552C5534}"/>
              </a:ext>
            </a:extLst>
          </p:cNvPr>
          <p:cNvSpPr txBox="1"/>
          <p:nvPr/>
        </p:nvSpPr>
        <p:spPr>
          <a:xfrm>
            <a:off x="7249008" y="5022376"/>
            <a:ext cx="101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Rotate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FAD98-7EFE-0CBE-7FE5-DBAF83C57AE5}"/>
              </a:ext>
            </a:extLst>
          </p:cNvPr>
          <p:cNvSpPr txBox="1"/>
          <p:nvPr/>
        </p:nvSpPr>
        <p:spPr>
          <a:xfrm>
            <a:off x="6895770" y="3135308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0EC8-BBDF-9E15-761A-6A52B6C8B6F2}"/>
              </a:ext>
            </a:extLst>
          </p:cNvPr>
          <p:cNvSpPr txBox="1"/>
          <p:nvPr/>
        </p:nvSpPr>
        <p:spPr>
          <a:xfrm>
            <a:off x="5124477" y="4034734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3B9F1-5E40-8A8D-9F59-E1F4EBAC21D5}"/>
              </a:ext>
            </a:extLst>
          </p:cNvPr>
          <p:cNvSpPr txBox="1"/>
          <p:nvPr/>
        </p:nvSpPr>
        <p:spPr>
          <a:xfrm>
            <a:off x="8551030" y="4755733"/>
            <a:ext cx="164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 and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9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F8F6-4709-0050-38E7-5DB9331A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6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1CCDA-D456-C33B-C4C0-00E8EEB0A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97" y="1890100"/>
            <a:ext cx="1893904" cy="4250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F439F-4EDE-A5EE-56EC-777803782BF6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B3457-201D-0415-9BAF-4EB8A336719E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8F494-1EBF-4820-E2A4-AB58EC53624C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F94F-264E-B284-C3B0-FB374C85EEAF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6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Island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A1561-F09A-18B8-DF42-0C3E2730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780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8A0D8D-7694-2A26-9441-E1081006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7" y="1890100"/>
            <a:ext cx="1906695" cy="4250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87C42-FB55-5E62-1798-24409CD613F4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6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0868-D4C7-D80D-22F0-795D8F3F303C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4C513-EE16-FD06-F6F1-FBB9B506643B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DC247-3A2B-CC3B-0EF2-D324F70AEEC9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1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538</Words>
  <Application>Microsoft Office PowerPoint</Application>
  <PresentationFormat>Widescreen</PresentationFormat>
  <Paragraphs>213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等线</vt:lpstr>
      <vt:lpstr>等线 Light</vt:lpstr>
      <vt:lpstr>Amatic SC</vt:lpstr>
      <vt:lpstr>Arial</vt:lpstr>
      <vt:lpstr>Bradley Hand ITC</vt:lpstr>
      <vt:lpstr>Franklin Gothic Medium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206</cp:revision>
  <dcterms:created xsi:type="dcterms:W3CDTF">2024-03-25T08:29:58Z</dcterms:created>
  <dcterms:modified xsi:type="dcterms:W3CDTF">2024-10-11T09:31:30Z</dcterms:modified>
</cp:coreProperties>
</file>